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25A761A-D2E1-4D5C-A1E2-F4AC9419263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8850025-950A-4215-BBB5-769687AB96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590800"/>
            <a:ext cx="4013200" cy="685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MEASUREMENT OF SOLAR RADIATION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973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114800" cy="701040"/>
          </a:xfrm>
        </p:spPr>
        <p:txBody>
          <a:bodyPr/>
          <a:lstStyle/>
          <a:p>
            <a:r>
              <a:rPr lang="en-US" dirty="0" smtClean="0"/>
              <a:t>MIRROR STRIP COLLECTORS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4" y="1600200"/>
            <a:ext cx="7334576" cy="47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8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52854" cy="60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0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114800" cy="701040"/>
          </a:xfrm>
        </p:spPr>
        <p:txBody>
          <a:bodyPr/>
          <a:lstStyle/>
          <a:p>
            <a:r>
              <a:rPr lang="en-US" dirty="0" smtClean="0"/>
              <a:t>FRESNEL LENS COLLECTOR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24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1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292799" cy="647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3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4953000" cy="990600"/>
          </a:xfrm>
        </p:spPr>
        <p:txBody>
          <a:bodyPr/>
          <a:lstStyle/>
          <a:p>
            <a:r>
              <a:rPr lang="en-US" dirty="0" smtClean="0"/>
              <a:t>FLST PLATECOLLECTOR WITH ADJUSTABLE MIRRORS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7924800" cy="4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66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6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5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701040"/>
          </a:xfrm>
        </p:spPr>
        <p:txBody>
          <a:bodyPr/>
          <a:lstStyle/>
          <a:p>
            <a:r>
              <a:rPr lang="en-US" dirty="0" smtClean="0"/>
              <a:t>COMPOUND PARABOLIC CONCENTRATOR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74819" cy="351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61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9460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48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114800" cy="701040"/>
          </a:xfrm>
        </p:spPr>
        <p:txBody>
          <a:bodyPr/>
          <a:lstStyle/>
          <a:p>
            <a:r>
              <a:rPr lang="en-US" dirty="0" smtClean="0"/>
              <a:t>PARABOLIC DISH COLLECTOR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9751" cy="480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6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26552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6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olar measurements\pyrano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4916"/>
            <a:ext cx="5462803" cy="34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solar measurements\pyranometer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87" y="3419168"/>
            <a:ext cx="61026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4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336263"/>
            <a:ext cx="4114800" cy="701040"/>
          </a:xfrm>
        </p:spPr>
        <p:txBody>
          <a:bodyPr/>
          <a:lstStyle/>
          <a:p>
            <a:r>
              <a:rPr lang="en-US" dirty="0" smtClean="0"/>
              <a:t>SOLAR AIR HEATER</a:t>
            </a:r>
            <a:endParaRPr lang="en-US" dirty="0"/>
          </a:p>
        </p:txBody>
      </p:sp>
      <p:pic>
        <p:nvPicPr>
          <p:cNvPr id="1026" name="Picture 2" descr="Solar Air Heater at Rs 12500/unit | Solar Air Heater | ID: 78787817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2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545489" cy="40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2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DRYERS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44" y="2020888"/>
            <a:ext cx="4075112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91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487112" cy="27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36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7" y="1600200"/>
            <a:ext cx="7298561" cy="485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33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TYPE SOLAR COOKING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91" y="1828800"/>
            <a:ext cx="644256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51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85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114800" cy="701040"/>
          </a:xfrm>
        </p:spPr>
        <p:txBody>
          <a:bodyPr/>
          <a:lstStyle/>
          <a:p>
            <a:r>
              <a:rPr lang="en-US" dirty="0" smtClean="0"/>
              <a:t>DISH SOLAR COOKING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1037"/>
            <a:ext cx="5943600" cy="55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66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31955"/>
            <a:ext cx="4114800" cy="701040"/>
          </a:xfrm>
        </p:spPr>
        <p:txBody>
          <a:bodyPr/>
          <a:lstStyle/>
          <a:p>
            <a:r>
              <a:rPr lang="en-US" dirty="0" smtClean="0"/>
              <a:t>COMMUNITY SOLAR COOKING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ommunity Solar Cooker for Indoor Cooking, सोलर कुकर - Pushan Renewable  Energy Private Limited, Indore | ID: 13037209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45929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01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31955"/>
            <a:ext cx="4114800" cy="701040"/>
          </a:xfrm>
        </p:spPr>
        <p:txBody>
          <a:bodyPr/>
          <a:lstStyle/>
          <a:p>
            <a:r>
              <a:rPr lang="en-US" dirty="0" smtClean="0"/>
              <a:t>SOLAR FURNACE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68658" cy="56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5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solar measurements\Pyrheliometer-Internal-Structure_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212016" cy="55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solar measurements\sunshine-recorder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solar measurements\Campbell-Stoke-recorder-1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5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590800"/>
            <a:ext cx="47244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COLLECTION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301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701040"/>
          </a:xfrm>
        </p:spPr>
        <p:txBody>
          <a:bodyPr/>
          <a:lstStyle/>
          <a:p>
            <a:r>
              <a:rPr lang="en-US" dirty="0" smtClean="0"/>
              <a:t>FLAT PLATE COLLECTORS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46296"/>
            <a:ext cx="7815987" cy="46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50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" y="1676400"/>
            <a:ext cx="9100186" cy="37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3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0355" y="31464"/>
            <a:ext cx="4114800" cy="701040"/>
          </a:xfrm>
        </p:spPr>
        <p:txBody>
          <a:bodyPr/>
          <a:lstStyle/>
          <a:p>
            <a:r>
              <a:rPr lang="en-US" dirty="0" smtClean="0"/>
              <a:t>Parabolic trough collector </a:t>
            </a:r>
            <a:endParaRPr lang="en-US" dirty="0"/>
          </a:p>
        </p:txBody>
      </p:sp>
      <p:pic>
        <p:nvPicPr>
          <p:cNvPr id="1026" name="Picture 2" descr="Thermal performance analysis of solar parabolic trough collector using  nanofluid as working fluid: A CFD modelling study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9703"/>
            <a:ext cx="8458200" cy="55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1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795812" cy="574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856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126</TotalTime>
  <Words>46</Words>
  <Application>Microsoft Office PowerPoint</Application>
  <PresentationFormat>On-screen Show 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BlackTie</vt:lpstr>
      <vt:lpstr>MEASUREMENT OF SOLAR RADIATION</vt:lpstr>
      <vt:lpstr>PowerPoint Presentation</vt:lpstr>
      <vt:lpstr>PowerPoint Presentation</vt:lpstr>
      <vt:lpstr>PowerPoint Presentation</vt:lpstr>
      <vt:lpstr>COLLECTION SYSTEMS</vt:lpstr>
      <vt:lpstr>FLAT PLATE COLLECTORS</vt:lpstr>
      <vt:lpstr>PowerPoint Presentation</vt:lpstr>
      <vt:lpstr>Parabolic trough collector </vt:lpstr>
      <vt:lpstr>PowerPoint Presentation</vt:lpstr>
      <vt:lpstr>MIRROR STRIP COLLECTORS</vt:lpstr>
      <vt:lpstr>PowerPoint Presentation</vt:lpstr>
      <vt:lpstr>FRESNEL LENS COLLECTOR</vt:lpstr>
      <vt:lpstr>PowerPoint Presentation</vt:lpstr>
      <vt:lpstr>FLST PLATECOLLECTOR WITH ADJUSTABLE MIRRORS</vt:lpstr>
      <vt:lpstr>PowerPoint Presentation</vt:lpstr>
      <vt:lpstr>COMPOUND PARABOLIC CONCENTRATOR</vt:lpstr>
      <vt:lpstr>PowerPoint Presentation</vt:lpstr>
      <vt:lpstr>PARABOLIC DISH COLLECTOR</vt:lpstr>
      <vt:lpstr>PowerPoint Presentation</vt:lpstr>
      <vt:lpstr>SOLAR AIR HEATER</vt:lpstr>
      <vt:lpstr>PowerPoint Presentation</vt:lpstr>
      <vt:lpstr>SOLAR DRYERS</vt:lpstr>
      <vt:lpstr>PowerPoint Presentation</vt:lpstr>
      <vt:lpstr>PowerPoint Presentation</vt:lpstr>
      <vt:lpstr>BOX TYPE SOLAR COOKING </vt:lpstr>
      <vt:lpstr>PowerPoint Presentation</vt:lpstr>
      <vt:lpstr>DISH SOLAR COOKING</vt:lpstr>
      <vt:lpstr>COMMUNITY SOLAR COOKING</vt:lpstr>
      <vt:lpstr>SOLAR FURNACE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SOLAR RADIATION</dc:title>
  <dc:creator>user</dc:creator>
  <cp:lastModifiedBy>user</cp:lastModifiedBy>
  <cp:revision>10</cp:revision>
  <dcterms:created xsi:type="dcterms:W3CDTF">2022-08-29T17:28:20Z</dcterms:created>
  <dcterms:modified xsi:type="dcterms:W3CDTF">2022-08-31T05:32:38Z</dcterms:modified>
</cp:coreProperties>
</file>