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91C516-8630-4E77-A4AE-22703BDB3F0E}" type="datetimeFigureOut">
              <a:rPr lang="en-US" smtClean="0"/>
              <a:pPr/>
              <a:t>8/25/2022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508BE2-1A7C-4F74-A8CA-F2A3761BEA1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91C516-8630-4E77-A4AE-22703BDB3F0E}" type="datetimeFigureOut">
              <a:rPr lang="en-US" smtClean="0"/>
              <a:pPr/>
              <a:t>8/25/2022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508BE2-1A7C-4F74-A8CA-F2A3761BEA1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91C516-8630-4E77-A4AE-22703BDB3F0E}" type="datetimeFigureOut">
              <a:rPr lang="en-US" smtClean="0"/>
              <a:pPr/>
              <a:t>8/25/2022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508BE2-1A7C-4F74-A8CA-F2A3761BEA1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91C516-8630-4E77-A4AE-22703BDB3F0E}" type="datetimeFigureOut">
              <a:rPr lang="en-US" smtClean="0"/>
              <a:pPr/>
              <a:t>8/25/2022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508BE2-1A7C-4F74-A8CA-F2A3761BEA1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91C516-8630-4E77-A4AE-22703BDB3F0E}" type="datetimeFigureOut">
              <a:rPr lang="en-US" smtClean="0"/>
              <a:pPr/>
              <a:t>8/25/2022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508BE2-1A7C-4F74-A8CA-F2A3761BEA1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91C516-8630-4E77-A4AE-22703BDB3F0E}" type="datetimeFigureOut">
              <a:rPr lang="en-US" smtClean="0"/>
              <a:pPr/>
              <a:t>8/25/2022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508BE2-1A7C-4F74-A8CA-F2A3761BEA1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91C516-8630-4E77-A4AE-22703BDB3F0E}" type="datetimeFigureOut">
              <a:rPr lang="en-US" smtClean="0"/>
              <a:pPr/>
              <a:t>8/25/2022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508BE2-1A7C-4F74-A8CA-F2A3761BEA1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91C516-8630-4E77-A4AE-22703BDB3F0E}" type="datetimeFigureOut">
              <a:rPr lang="en-US" smtClean="0"/>
              <a:pPr/>
              <a:t>8/25/2022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508BE2-1A7C-4F74-A8CA-F2A3761BEA1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91C516-8630-4E77-A4AE-22703BDB3F0E}" type="datetimeFigureOut">
              <a:rPr lang="en-US" smtClean="0"/>
              <a:pPr/>
              <a:t>8/25/2022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508BE2-1A7C-4F74-A8CA-F2A3761BEA1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91C516-8630-4E77-A4AE-22703BDB3F0E}" type="datetimeFigureOut">
              <a:rPr lang="en-US" smtClean="0"/>
              <a:pPr/>
              <a:t>8/25/2022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508BE2-1A7C-4F74-A8CA-F2A3761BEA1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91C516-8630-4E77-A4AE-22703BDB3F0E}" type="datetimeFigureOut">
              <a:rPr lang="en-US" smtClean="0"/>
              <a:pPr/>
              <a:t>8/25/2022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508BE2-1A7C-4F74-A8CA-F2A3761BEA1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91C516-8630-4E77-A4AE-22703BDB3F0E}" type="datetimeFigureOut">
              <a:rPr lang="en-US" smtClean="0"/>
              <a:pPr/>
              <a:t>8/25/2022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508BE2-1A7C-4F74-A8CA-F2A3761BEA1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Life skill introduction</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85000" lnSpcReduction="10000"/>
          </a:bodyPr>
          <a:lstStyle/>
          <a:p>
            <a:r>
              <a:rPr lang="en-US" b="1" dirty="0"/>
              <a:t>Introduction to life skills.</a:t>
            </a:r>
          </a:p>
          <a:p>
            <a:pPr lvl="0"/>
            <a:r>
              <a:rPr lang="en-US" dirty="0"/>
              <a:t>The term ‘Life Skills’ refers to the skills you need to make the most out of life.</a:t>
            </a:r>
          </a:p>
          <a:p>
            <a:pPr lvl="0"/>
            <a:r>
              <a:rPr lang="en-US" dirty="0"/>
              <a:t>Any skill that is useful in your life can be considered a life skill. Tying your shoe laces, swimming, driving a car and using a computer are, for most people, useful life skills.</a:t>
            </a:r>
          </a:p>
          <a:p>
            <a:pPr lvl="0"/>
            <a:r>
              <a:rPr lang="en-US" dirty="0"/>
              <a:t>Those skills needed by an individual to operate effectively in society in an active and constructive way</a:t>
            </a:r>
          </a:p>
          <a:p>
            <a:r>
              <a:rPr lang="en-US" dirty="0"/>
              <a:t>Life skills is a term used to describe a set of basic skills acquired through learning and/or direct life experience that enable individuals and groups to effectively handle issues and problems commonly encountered in daily life.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10000"/>
          </a:bodyPr>
          <a:lstStyle/>
          <a:p>
            <a:r>
              <a:rPr lang="en-US" dirty="0"/>
              <a:t>Education’ is important, but education to support and live life better is more important. </a:t>
            </a:r>
            <a:endParaRPr lang="en-US" dirty="0" smtClean="0"/>
          </a:p>
          <a:p>
            <a:r>
              <a:rPr lang="en-US" dirty="0" smtClean="0"/>
              <a:t>It </a:t>
            </a:r>
            <a:r>
              <a:rPr lang="en-US" dirty="0"/>
              <a:t>has been felt that life skills education bridges the gap between basic functioning and capabilities. </a:t>
            </a:r>
            <a:endParaRPr lang="en-US" dirty="0" smtClean="0"/>
          </a:p>
          <a:p>
            <a:r>
              <a:rPr lang="en-US" dirty="0" smtClean="0"/>
              <a:t>It </a:t>
            </a:r>
            <a:r>
              <a:rPr lang="en-US" dirty="0"/>
              <a:t>strengthens the ability of an individual to meet the needs and demands of the present society and helps in dealing with the above issues in a manner to get desired behavior practical. </a:t>
            </a:r>
            <a:endParaRPr lang="en-US" dirty="0" smtClean="0"/>
          </a:p>
          <a:p>
            <a:r>
              <a:rPr lang="en-US" dirty="0" smtClean="0"/>
              <a:t>Imparting </a:t>
            </a:r>
            <a:r>
              <a:rPr lang="en-US" dirty="0"/>
              <a:t>life skill training through inculcating life skill education will help youth to overcome such difficulties in life.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rmAutofit fontScale="85000" lnSpcReduction="10000"/>
          </a:bodyPr>
          <a:lstStyle/>
          <a:p>
            <a:r>
              <a:rPr lang="en-US" dirty="0"/>
              <a:t>Many other issues such as lack of family values, poverty, population explosion, lack of jobs, mental pressure, suicide, value erosion are also affecting youth and resulting in disturbance in their social, psychological, emotional, physical and overall </a:t>
            </a:r>
            <a:r>
              <a:rPr lang="en-US" dirty="0" smtClean="0"/>
              <a:t>development.</a:t>
            </a:r>
          </a:p>
          <a:p>
            <a:r>
              <a:rPr lang="en-US" dirty="0"/>
              <a:t>Overcoming these problems among young generation is a great challenge and only education has a solution for it. </a:t>
            </a:r>
          </a:p>
          <a:p>
            <a:r>
              <a:rPr lang="en-US" dirty="0"/>
              <a:t>The present educational system should be able to support and prepare the youngsters to deal with such problems and prepare them to live a happy life. </a:t>
            </a:r>
          </a:p>
          <a:p>
            <a:r>
              <a:rPr lang="en-US" dirty="0"/>
              <a:t>Education should be able to develop those skills in young generation which can transform them to be an </a:t>
            </a:r>
            <a:r>
              <a:rPr lang="en-US" u="sng" dirty="0"/>
              <a:t>intelligent, social, and well-adjusted citizen</a:t>
            </a:r>
            <a:r>
              <a:rPr lang="en-US"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a:bodyPr>
          <a:lstStyle/>
          <a:p>
            <a:pPr lvl="0"/>
            <a:r>
              <a:rPr lang="en-US" dirty="0"/>
              <a:t>Life skills provide solution for the above problems by developing emotional and social skills and personalities of learners. </a:t>
            </a:r>
          </a:p>
          <a:p>
            <a:pPr lvl="0"/>
            <a:r>
              <a:rPr lang="en-US" dirty="0"/>
              <a:t>The aim of education is to prepare such human beings who are happy within themselves as well as with others and to create such approach </a:t>
            </a:r>
            <a:r>
              <a:rPr lang="en-US"/>
              <a:t>for </a:t>
            </a:r>
            <a:r>
              <a:rPr lang="en-US" smtClean="0"/>
              <a:t>knowledge.</a:t>
            </a:r>
            <a:endParaRPr lang="en-US" dirty="0" smtClean="0"/>
          </a:p>
          <a:p>
            <a:pPr lvl="0"/>
            <a:r>
              <a:rPr lang="en-US" dirty="0"/>
              <a:t>Most people associate learning with a formal education, but learning can, and should, be a lifelong process that enhances our understanding of the world and improves the quality of our life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a:t>Certain skills may be more or less relevant to us depending on our life circumstances, our culture, beliefs, age, geographic location, etc. However, in 1999, the World Health Organization identified six key areas of life skills</a:t>
            </a:r>
            <a:r>
              <a:rPr lang="en-US" dirty="0" smtClean="0"/>
              <a:t>:</a:t>
            </a:r>
          </a:p>
          <a:p>
            <a:pPr>
              <a:buFont typeface="Wingdings" pitchFamily="2" charset="2"/>
              <a:buChar char="Ø"/>
            </a:pPr>
            <a:r>
              <a:rPr lang="en-US" b="1" i="1" dirty="0"/>
              <a:t>Communication and interpersonal skills.</a:t>
            </a:r>
            <a:r>
              <a:rPr lang="en-US" dirty="0"/>
              <a:t> This broadly describes the skills needed to get on and work with other people, and particularly to transfer and receive messages either in writing or verbally.</a:t>
            </a:r>
          </a:p>
          <a:p>
            <a:pPr>
              <a:buFont typeface="Wingdings" pitchFamily="2" charset="2"/>
              <a:buChar char="Ø"/>
            </a:pPr>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pPr>
              <a:buFont typeface="Wingdings" pitchFamily="2" charset="2"/>
              <a:buChar char="Ø"/>
            </a:pPr>
            <a:r>
              <a:rPr lang="en-US" b="1" i="1" dirty="0"/>
              <a:t>Decision-making and problem-solving</a:t>
            </a:r>
            <a:r>
              <a:rPr lang="en-US" dirty="0"/>
              <a:t>. This describes the skills required to understand problems, find solutions to them, alone or with others, and then take action to address them.</a:t>
            </a:r>
          </a:p>
          <a:p>
            <a:pPr>
              <a:buFont typeface="Wingdings" pitchFamily="2" charset="2"/>
              <a:buChar char="Ø"/>
            </a:pPr>
            <a:r>
              <a:rPr lang="en-US" b="1" i="1" dirty="0"/>
              <a:t>Creative thinking and critical thinking</a:t>
            </a:r>
            <a:r>
              <a:rPr lang="en-US" dirty="0"/>
              <a:t>. This describes the ability to think in different and unusual ways about problems, and find new solutions, or generate new ideas, coupled with the ability to assess information carefully and understand its relevance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10000"/>
          </a:bodyPr>
          <a:lstStyle/>
          <a:p>
            <a:pPr>
              <a:buFont typeface="Wingdings" pitchFamily="2" charset="2"/>
              <a:buChar char="Ø"/>
            </a:pPr>
            <a:r>
              <a:rPr lang="en-US" b="1" i="1" dirty="0"/>
              <a:t>Self-awareness and empathy</a:t>
            </a:r>
            <a:r>
              <a:rPr lang="en-US" dirty="0"/>
              <a:t>, which are two key parts of emotional intelligence. They describe understanding yourself and being able to feel for other people as if their experiences were happening to you.</a:t>
            </a:r>
          </a:p>
          <a:p>
            <a:pPr>
              <a:buFont typeface="Wingdings" pitchFamily="2" charset="2"/>
              <a:buChar char="Ø"/>
            </a:pPr>
            <a:r>
              <a:rPr lang="en-US" b="1" i="1" dirty="0"/>
              <a:t>Assertiveness and equanimity, or self-control</a:t>
            </a:r>
            <a:r>
              <a:rPr lang="en-US" dirty="0"/>
              <a:t>. These describe the skills needed to stand up for yourself and other people, and remain calm even in the face of considerable </a:t>
            </a:r>
            <a:r>
              <a:rPr lang="en-US" dirty="0" smtClean="0"/>
              <a:t>provocation</a:t>
            </a:r>
          </a:p>
          <a:p>
            <a:pPr>
              <a:buFont typeface="Wingdings" pitchFamily="2" charset="2"/>
              <a:buChar char="Ø"/>
            </a:pPr>
            <a:r>
              <a:rPr lang="en-US" b="1" i="1" dirty="0"/>
              <a:t>Resilience and ability to cope with problems</a:t>
            </a:r>
            <a:r>
              <a:rPr lang="en-US" dirty="0"/>
              <a:t>, which describes the ability to recover from setbacks, and treat them as opportunities to learn, or simply experiences.</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653</Words>
  <Application>Microsoft Office PowerPoint</Application>
  <PresentationFormat>On-screen Show (4:3)</PresentationFormat>
  <Paragraphs>24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Life skill introduction</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 skill introduction</dc:title>
  <dc:creator>india</dc:creator>
  <cp:lastModifiedBy>india</cp:lastModifiedBy>
  <cp:revision>1</cp:revision>
  <dcterms:created xsi:type="dcterms:W3CDTF">2020-12-08T16:59:04Z</dcterms:created>
  <dcterms:modified xsi:type="dcterms:W3CDTF">2022-08-25T08:52:58Z</dcterms:modified>
</cp:coreProperties>
</file>