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02252B6-2E92-48CC-9E74-F0A91F3AB77B}" type="datetimeFigureOut">
              <a:rPr lang="en-US" smtClean="0"/>
              <a:pPr/>
              <a:t>8/25/2022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A75344-543D-47E9-846A-DEDA7304C3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252B6-2E92-48CC-9E74-F0A91F3AB77B}"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5344-543D-47E9-846A-DEDA7304C3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252B6-2E92-48CC-9E74-F0A91F3AB77B}"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5344-543D-47E9-846A-DEDA7304C3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02252B6-2E92-48CC-9E74-F0A91F3AB77B}" type="datetimeFigureOut">
              <a:rPr lang="en-US" smtClean="0"/>
              <a:pPr/>
              <a:t>8/25/2022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72A75344-543D-47E9-846A-DEDA7304C3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02252B6-2E92-48CC-9E74-F0A91F3AB77B}" type="datetimeFigureOut">
              <a:rPr lang="en-US" smtClean="0"/>
              <a:pPr/>
              <a:t>8/25/2022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2A75344-543D-47E9-846A-DEDA7304C325}"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02252B6-2E92-48CC-9E74-F0A91F3AB77B}" type="datetimeFigureOut">
              <a:rPr lang="en-US" smtClean="0"/>
              <a:pPr/>
              <a:t>8/25/2022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72A75344-543D-47E9-846A-DEDA7304C3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02252B6-2E92-48CC-9E74-F0A91F3AB77B}" type="datetimeFigureOut">
              <a:rPr lang="en-US" smtClean="0"/>
              <a:pPr/>
              <a:t>8/25/2022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2A75344-543D-47E9-846A-DEDA7304C3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2252B6-2E92-48CC-9E74-F0A91F3AB77B}"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75344-543D-47E9-846A-DEDA7304C3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02252B6-2E92-48CC-9E74-F0A91F3AB77B}" type="datetimeFigureOut">
              <a:rPr lang="en-US" smtClean="0"/>
              <a:pPr/>
              <a:t>8/25/2022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72A75344-543D-47E9-846A-DEDA7304C3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02252B6-2E92-48CC-9E74-F0A91F3AB77B}" type="datetimeFigureOut">
              <a:rPr lang="en-US" smtClean="0"/>
              <a:pPr/>
              <a:t>8/25/2022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2A75344-543D-47E9-846A-DEDA7304C3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02252B6-2E92-48CC-9E74-F0A91F3AB77B}" type="datetimeFigureOut">
              <a:rPr lang="en-US" smtClean="0"/>
              <a:pPr/>
              <a:t>8/25/2022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2A75344-543D-47E9-846A-DEDA7304C3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02252B6-2E92-48CC-9E74-F0A91F3AB77B}" type="datetimeFigureOut">
              <a:rPr lang="en-US" smtClean="0"/>
              <a:pPr/>
              <a:t>8/25/2022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A75344-543D-47E9-846A-DEDA7304C3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Nature of development</a:t>
            </a:r>
            <a:endParaRPr lang="en-US" dirty="0"/>
          </a:p>
        </p:txBody>
      </p:sp>
      <p:sp>
        <p:nvSpPr>
          <p:cNvPr id="3" name="Subtitle 2"/>
          <p:cNvSpPr>
            <a:spLocks noGrp="1"/>
          </p:cNvSpPr>
          <p:nvPr>
            <p:ph type="subTitle" idx="1"/>
          </p:nvPr>
        </p:nvSpPr>
        <p:spPr>
          <a:xfrm>
            <a:off x="540544" y="2819400"/>
            <a:ext cx="8062912" cy="1183480"/>
          </a:xfrm>
        </p:spPr>
        <p:txBody>
          <a:bodyPr>
            <a:normAutofit lnSpcReduction="10000"/>
          </a:bodyPr>
          <a:lstStyle/>
          <a:p>
            <a:r>
              <a:rPr lang="en-US" sz="2400" dirty="0" smtClean="0"/>
              <a:t>LIJIYA MANJU K C </a:t>
            </a:r>
          </a:p>
          <a:p>
            <a:r>
              <a:rPr lang="en-US" sz="2400" dirty="0" smtClean="0"/>
              <a:t>DEPARTMENT OF PSYCHOLOGY</a:t>
            </a:r>
          </a:p>
          <a:p>
            <a:r>
              <a:rPr lang="en-US" sz="2400" dirty="0" smtClean="0"/>
              <a:t>PROVIDENCE WOMEN’S COLLEGE</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a:bodyPr>
          <a:lstStyle/>
          <a:p>
            <a:r>
              <a:rPr lang="en-US" b="1" dirty="0" smtClean="0"/>
              <a:t>BIOLOGICAL, COGNITIVE, ANDSOCIOEMOTIONAL PROCESSES</a:t>
            </a:r>
          </a:p>
          <a:p>
            <a:pPr>
              <a:buNone/>
            </a:pPr>
            <a:r>
              <a:rPr lang="en-US" dirty="0" smtClean="0"/>
              <a:t>The development pattern is complex because it is the product of biological, cognitive, and socio-emotional processes</a:t>
            </a:r>
          </a:p>
          <a:p>
            <a:r>
              <a:rPr lang="en-US" b="1" dirty="0" smtClean="0"/>
              <a:t>Biological Processes:</a:t>
            </a:r>
          </a:p>
          <a:p>
            <a:pPr>
              <a:buNone/>
            </a:pPr>
            <a:r>
              <a:rPr lang="en-US" dirty="0" smtClean="0"/>
              <a:t> Biological processes produce changes in an individual’s physical nature. Genes inherited from parents, the development of the brain, height and weight gains, changes in motor skills, nutrition, exercise, the hormonal changes of puberty, and cardiovascular decline are all examples of biological processes that affect development</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16608"/>
          </a:xfrm>
        </p:spPr>
        <p:txBody>
          <a:bodyPr>
            <a:normAutofit/>
          </a:bodyPr>
          <a:lstStyle/>
          <a:p>
            <a:r>
              <a:rPr lang="en-US" b="1" dirty="0" smtClean="0"/>
              <a:t>Cognitive Processes: </a:t>
            </a:r>
          </a:p>
          <a:p>
            <a:pPr>
              <a:buNone/>
            </a:pPr>
            <a:r>
              <a:rPr lang="en-US" dirty="0" smtClean="0"/>
              <a:t> Cognitive processes refer to changes in the individual’s thought, intelligence, and language. Watching a colorful mobile swinging above the crib, putting together a two-word sentence, memorizing a poem, imagining what it would be like to be a movie star, and solving a crossword puzzle all involve cognitive processes.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97608"/>
          </a:xfrm>
        </p:spPr>
        <p:txBody>
          <a:bodyPr>
            <a:normAutofit lnSpcReduction="10000"/>
          </a:bodyPr>
          <a:lstStyle/>
          <a:p>
            <a:r>
              <a:rPr lang="en-US" b="1" dirty="0" smtClean="0"/>
              <a:t>Socio-emotional Processes: </a:t>
            </a:r>
          </a:p>
          <a:p>
            <a:pPr>
              <a:buNone/>
            </a:pPr>
            <a:r>
              <a:rPr lang="en-US" dirty="0" smtClean="0"/>
              <a:t> Socio-emotional processes involve changes in the individual’s relationships with other people, changes in emotions, and changes in personality. An infant’s smile in response to a parent’s touch, a toddler’s aggressive attack on a playmate, a school-age child’s development of assertiveness, an adolescent’s joy at the senior prom, and the affection of an elderly couple all reflect the role of socio-emotional processes in development.</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US" sz="2600" b="1" dirty="0" smtClean="0"/>
              <a:t>Connecting Biological, Cognitive, and </a:t>
            </a:r>
            <a:r>
              <a:rPr lang="en-US" sz="2600" b="1" dirty="0" smtClean="0"/>
              <a:t>Socio-emotional </a:t>
            </a:r>
            <a:r>
              <a:rPr lang="en-US" sz="2600" b="1" dirty="0" smtClean="0"/>
              <a:t>Processes Biological,</a:t>
            </a:r>
          </a:p>
          <a:p>
            <a:pPr>
              <a:buNone/>
            </a:pPr>
            <a:r>
              <a:rPr lang="en-US" sz="2600" dirty="0" smtClean="0"/>
              <a:t>cognitive, and socio-emotional processes are inextricably intertwined (Diamond, 2009). Consider a baby smiling in response to a parent’s touch. This response depends on biological processes (the physical nature of touch and responsiveness to it), cognitive processes (the ability to understand intentional acts), and socio-emotional processes (the act of smiling that often reflects a positive emotional feeling and helps to connect us in positive ways with other human beings).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TotalTime>
  <Words>319</Words>
  <Application>Microsoft Office PowerPoint</Application>
  <PresentationFormat>On-screen Show (4:3)</PresentationFormat>
  <Paragraphs>14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Verve</vt:lpstr>
      <vt:lpstr>Nature of development</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of development</dc:title>
  <dc:creator>india</dc:creator>
  <cp:lastModifiedBy>india</cp:lastModifiedBy>
  <cp:revision>5</cp:revision>
  <dcterms:created xsi:type="dcterms:W3CDTF">2020-06-18T04:32:57Z</dcterms:created>
  <dcterms:modified xsi:type="dcterms:W3CDTF">2022-08-25T08:48:13Z</dcterms:modified>
</cp:coreProperties>
</file>